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9" r:id="rId3"/>
    <p:sldId id="261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CEDDF"/>
    <a:srgbClr val="F1F2DA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1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6F3C-5346-4A88-A348-EDA614C59E0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87C1-6784-45A7-8A18-C513B13F580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B24B3-57E5-422B-90C5-388038D67ED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n diagram ali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90ED12-F093-406B-8DA5-2C299CA26BC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831F1-2084-47C5-BFF9-597513092BB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7A495-4BF8-4951-BBFA-C772897208F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94FF1-A97D-4234-A5B1-63AC8994FAD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111F-E221-4387-A59E-8AA2485FD65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1EA2B-62F8-4F76-B4C4-AB7384DCF0F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7B26E-C0B3-4755-BDAD-2BB6B2FC436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F0086-7FAC-4F7E-AC1F-03E85454E4B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49E7F-84D3-4740-B128-45530FD6183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9070C-0B26-408A-9E2E-74E68DF7C81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172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971600" y="1989138"/>
            <a:ext cx="7344815" cy="23034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pt-BR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D</a:t>
            </a:r>
            <a:r>
              <a:rPr lang="sl-SI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ELI </a:t>
            </a:r>
            <a:r>
              <a:rPr lang="pt-BR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D</a:t>
            </a:r>
            <a:r>
              <a:rPr lang="sl-SI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NEV</a:t>
            </a:r>
            <a:r>
              <a:rPr lang="pt-BR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A</a:t>
            </a:r>
            <a:endParaRPr lang="sl-SI" sz="3600" kern="10" normalizeH="1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  <p:pic>
        <p:nvPicPr>
          <p:cNvPr id="7176" name="Picture 8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860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1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9220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7334250"/>
          </a:xfrm>
          <a:prstGeom prst="rect">
            <a:avLst/>
          </a:prstGeom>
          <a:noFill/>
        </p:spPr>
      </p:pic>
      <p:sp>
        <p:nvSpPr>
          <p:cNvPr id="9233" name="PubChord"/>
          <p:cNvSpPr>
            <a:spLocks noEditPoints="1" noChangeArrowheads="1"/>
          </p:cNvSpPr>
          <p:nvPr/>
        </p:nvSpPr>
        <p:spPr bwMode="auto">
          <a:xfrm rot="-2723802">
            <a:off x="2080419" y="1312069"/>
            <a:ext cx="4170362" cy="42291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l-SI"/>
          </a:p>
        </p:txBody>
      </p:sp>
      <p:sp>
        <p:nvSpPr>
          <p:cNvPr id="9234" name="PubChord"/>
          <p:cNvSpPr>
            <a:spLocks noEditPoints="1" noChangeArrowheads="1"/>
          </p:cNvSpPr>
          <p:nvPr/>
        </p:nvSpPr>
        <p:spPr bwMode="auto">
          <a:xfrm rot="8209585">
            <a:off x="2025650" y="1062038"/>
            <a:ext cx="4183063" cy="42418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632726"/>
              <a:gd name="G4" fmla="cos 10800 263272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1107 w 21600"/>
              <a:gd name="T3" fmla="*/ 10464 h 21600"/>
              <a:gd name="T4" fmla="*/ 19052 w 21600"/>
              <a:gd name="T5" fmla="*/ 1776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981" y="21600"/>
                  <a:pt x="17000" y="20197"/>
                  <a:pt x="19052" y="17766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l-SI"/>
          </a:p>
        </p:txBody>
      </p:sp>
      <p:pic>
        <p:nvPicPr>
          <p:cNvPr id="9235" name="Picture 19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708275"/>
            <a:ext cx="1512888" cy="1158875"/>
          </a:xfrm>
          <a:prstGeom prst="rect">
            <a:avLst/>
          </a:prstGeom>
          <a:noFill/>
        </p:spPr>
      </p:pic>
      <p:pic>
        <p:nvPicPr>
          <p:cNvPr id="9236" name="Picture 20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2781300"/>
            <a:ext cx="1512887" cy="1158875"/>
          </a:xfrm>
          <a:prstGeom prst="rect">
            <a:avLst/>
          </a:prstGeom>
          <a:noFill/>
        </p:spPr>
      </p:pic>
      <p:pic>
        <p:nvPicPr>
          <p:cNvPr id="9237" name="Picture 21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692150"/>
            <a:ext cx="1512888" cy="1158875"/>
          </a:xfrm>
          <a:prstGeom prst="rect">
            <a:avLst/>
          </a:prstGeom>
          <a:noFill/>
        </p:spPr>
      </p:pic>
      <p:sp>
        <p:nvSpPr>
          <p:cNvPr id="9238" name="WordArt 22"/>
          <p:cNvSpPr>
            <a:spLocks noChangeArrowheads="1" noChangeShapeType="1" noTextEdit="1"/>
          </p:cNvSpPr>
          <p:nvPr/>
        </p:nvSpPr>
        <p:spPr bwMode="auto">
          <a:xfrm>
            <a:off x="611188" y="3933825"/>
            <a:ext cx="14652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JUTRO</a:t>
            </a:r>
          </a:p>
        </p:txBody>
      </p:sp>
      <p:sp>
        <p:nvSpPr>
          <p:cNvPr id="9239" name="WordArt 23"/>
          <p:cNvSpPr>
            <a:spLocks noChangeArrowheads="1" noChangeShapeType="1" noTextEdit="1"/>
          </p:cNvSpPr>
          <p:nvPr/>
        </p:nvSpPr>
        <p:spPr bwMode="auto">
          <a:xfrm>
            <a:off x="6227763" y="3933825"/>
            <a:ext cx="172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VEČER</a:t>
            </a:r>
          </a:p>
        </p:txBody>
      </p:sp>
      <p:sp>
        <p:nvSpPr>
          <p:cNvPr id="9240" name="WordArt 24"/>
          <p:cNvSpPr>
            <a:spLocks noChangeArrowheads="1" noChangeShapeType="1" noTextEdit="1"/>
          </p:cNvSpPr>
          <p:nvPr/>
        </p:nvSpPr>
        <p:spPr bwMode="auto">
          <a:xfrm>
            <a:off x="3276600" y="188913"/>
            <a:ext cx="1781175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POLDNE</a:t>
            </a:r>
            <a:endParaRPr lang="sl-SI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9242" name="WordArt 26"/>
          <p:cNvSpPr>
            <a:spLocks noChangeArrowheads="1" noChangeShapeType="1" noTextEdit="1"/>
          </p:cNvSpPr>
          <p:nvPr/>
        </p:nvSpPr>
        <p:spPr bwMode="auto">
          <a:xfrm rot="-24393929">
            <a:off x="1448594" y="1532732"/>
            <a:ext cx="1870075" cy="5095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DOPOLDNE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9243" name="WordArt 27"/>
          <p:cNvSpPr>
            <a:spLocks noChangeArrowheads="1" noChangeShapeType="1" noTextEdit="1"/>
          </p:cNvSpPr>
          <p:nvPr/>
        </p:nvSpPr>
        <p:spPr bwMode="auto">
          <a:xfrm rot="2891972">
            <a:off x="4718050" y="1625600"/>
            <a:ext cx="2228850" cy="361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POPOLDNE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9244" name="WordArt 28"/>
          <p:cNvSpPr>
            <a:spLocks noChangeArrowheads="1" noChangeShapeType="1" noTextEdit="1"/>
          </p:cNvSpPr>
          <p:nvPr/>
        </p:nvSpPr>
        <p:spPr bwMode="auto">
          <a:xfrm>
            <a:off x="3276600" y="2997200"/>
            <a:ext cx="1695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D  A  N</a:t>
            </a:r>
          </a:p>
        </p:txBody>
      </p:sp>
      <p:sp>
        <p:nvSpPr>
          <p:cNvPr id="9246" name="WordArt 30"/>
          <p:cNvSpPr>
            <a:spLocks noChangeArrowheads="1" noChangeShapeType="1" noTextEdit="1"/>
          </p:cNvSpPr>
          <p:nvPr/>
        </p:nvSpPr>
        <p:spPr bwMode="auto">
          <a:xfrm>
            <a:off x="3492500" y="5661025"/>
            <a:ext cx="1728788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  O  </a:t>
            </a:r>
            <a:r>
              <a:rPr lang="sl-SI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Č</a:t>
            </a:r>
            <a:endParaRPr lang="sl-SI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9247" name="Picture 31" descr="MCj043259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3644900"/>
            <a:ext cx="1828800" cy="1828800"/>
          </a:xfrm>
          <a:prstGeom prst="rect">
            <a:avLst/>
          </a:prstGeom>
          <a:noFill/>
        </p:spPr>
      </p:pic>
      <p:pic>
        <p:nvPicPr>
          <p:cNvPr id="9249" name="Picture 33" descr="MCj044136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3789363"/>
            <a:ext cx="1011238" cy="1008062"/>
          </a:xfrm>
          <a:prstGeom prst="rect">
            <a:avLst/>
          </a:prstGeom>
          <a:noFill/>
        </p:spPr>
      </p:pic>
      <p:sp>
        <p:nvSpPr>
          <p:cNvPr id="9250" name="WordArt 34"/>
          <p:cNvSpPr>
            <a:spLocks noChangeArrowheads="1" noChangeShapeType="1" noTextEdit="1"/>
          </p:cNvSpPr>
          <p:nvPr/>
        </p:nvSpPr>
        <p:spPr bwMode="auto">
          <a:xfrm>
            <a:off x="3851275" y="1052513"/>
            <a:ext cx="433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9251" name="WordArt 35"/>
          <p:cNvSpPr>
            <a:spLocks noChangeArrowheads="1" noChangeShapeType="1" noTextEdit="1"/>
          </p:cNvSpPr>
          <p:nvPr/>
        </p:nvSpPr>
        <p:spPr bwMode="auto">
          <a:xfrm>
            <a:off x="3563938" y="4797425"/>
            <a:ext cx="1295400" cy="284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POLNOČ</a:t>
            </a:r>
            <a:endParaRPr lang="sl-SI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9252" name="WordArt 36"/>
          <p:cNvSpPr>
            <a:spLocks noChangeArrowheads="1" noChangeShapeType="1" noTextEdit="1"/>
          </p:cNvSpPr>
          <p:nvPr/>
        </p:nvSpPr>
        <p:spPr bwMode="auto">
          <a:xfrm>
            <a:off x="3924300" y="4076700"/>
            <a:ext cx="433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4" grpId="0" animBg="1"/>
      <p:bldP spid="9238" grpId="0" animBg="1"/>
      <p:bldP spid="9239" grpId="0" animBg="1"/>
      <p:bldP spid="9240" grpId="0" animBg="1"/>
      <p:bldP spid="9242" grpId="0" animBg="1"/>
      <p:bldP spid="9243" grpId="0" animBg="1"/>
      <p:bldP spid="9244" grpId="0" animBg="1"/>
      <p:bldP spid="9246" grpId="0" animBg="1"/>
      <p:bldP spid="9250" grpId="0" animBg="1"/>
      <p:bldP spid="9251" grpId="0" animBg="1"/>
      <p:bldP spid="92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8436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1331913" y="3068638"/>
            <a:ext cx="1752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JUTRO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pic>
        <p:nvPicPr>
          <p:cNvPr id="18445" name="Picture 13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844675"/>
            <a:ext cx="936625" cy="863600"/>
          </a:xfrm>
          <a:prstGeom prst="rect">
            <a:avLst/>
          </a:prstGeom>
          <a:noFill/>
        </p:spPr>
      </p:pic>
      <p:sp>
        <p:nvSpPr>
          <p:cNvPr id="18446" name="WordArt 14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1439863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vzhaja</a:t>
            </a:r>
            <a:endParaRPr lang="sl-SI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8447" name="WordArt 15"/>
          <p:cNvSpPr>
            <a:spLocks noChangeArrowheads="1" noChangeShapeType="1" noTextEdit="1"/>
          </p:cNvSpPr>
          <p:nvPr/>
        </p:nvSpPr>
        <p:spPr bwMode="auto">
          <a:xfrm>
            <a:off x="4859338" y="2924175"/>
            <a:ext cx="30972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DOBRO JUTRO</a:t>
            </a:r>
          </a:p>
        </p:txBody>
      </p:sp>
      <p:sp>
        <p:nvSpPr>
          <p:cNvPr id="18448" name="WordArt 16"/>
          <p:cNvSpPr>
            <a:spLocks noChangeArrowheads="1" noChangeShapeType="1" noTextEdit="1"/>
          </p:cNvSpPr>
          <p:nvPr/>
        </p:nvSpPr>
        <p:spPr bwMode="auto">
          <a:xfrm>
            <a:off x="4859338" y="4292600"/>
            <a:ext cx="2376487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zajtrk</a:t>
            </a:r>
            <a:endParaRPr lang="sl-SI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 animBg="1"/>
      <p:bldP spid="184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1508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4859338" y="2924175"/>
            <a:ext cx="30972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DOBRO JUTRO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179388" y="3141663"/>
            <a:ext cx="27543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DOPOLDNE</a:t>
            </a:r>
            <a:endParaRPr lang="sl-SI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4427538" y="1557338"/>
            <a:ext cx="4392934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med jutrom </a:t>
            </a:r>
            <a:r>
              <a:rPr lang="vi-V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i</a:t>
            </a:r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n</a:t>
            </a:r>
            <a:r>
              <a:rPr lang="vi-V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 po</a:t>
            </a:r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l</a:t>
            </a:r>
            <a:r>
              <a:rPr lang="vi-V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dne</a:t>
            </a:r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m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4787900" y="4292600"/>
            <a:ext cx="23050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 šoli</a:t>
            </a:r>
            <a:endParaRPr lang="sl-SI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8" grpId="0" animBg="1"/>
      <p:bldP spid="215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2532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>
            <a:off x="827088" y="3068638"/>
            <a:ext cx="19970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POLDNE</a:t>
            </a:r>
            <a:endParaRPr lang="sl-SI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5003800" y="3068638"/>
            <a:ext cx="288131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DOBER </a:t>
            </a:r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DAN</a:t>
            </a:r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4643438" y="1989138"/>
            <a:ext cx="3889375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sonce je visoko </a:t>
            </a:r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na nebu</a:t>
            </a:r>
          </a:p>
        </p:txBody>
      </p:sp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5364163" y="4365625"/>
            <a:ext cx="1944687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kosilo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nimBg="1"/>
      <p:bldP spid="22542" grpId="0" animBg="1"/>
      <p:bldP spid="225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3556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4427538" y="1557338"/>
            <a:ext cx="446494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</a:rPr>
              <a:t>med poldnem in večerom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3561" name="WordArt 9"/>
          <p:cNvSpPr>
            <a:spLocks noChangeArrowheads="1" noChangeShapeType="1" noTextEdit="1"/>
          </p:cNvSpPr>
          <p:nvPr/>
        </p:nvSpPr>
        <p:spPr bwMode="auto">
          <a:xfrm>
            <a:off x="4211638" y="4292600"/>
            <a:ext cx="4762500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počivam, se igram, </a:t>
            </a:r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učim</a:t>
            </a:r>
          </a:p>
        </p:txBody>
      </p:sp>
      <p:sp>
        <p:nvSpPr>
          <p:cNvPr id="23563" name="WordArt 11"/>
          <p:cNvSpPr>
            <a:spLocks noChangeArrowheads="1" noChangeShapeType="1" noTextEdit="1"/>
          </p:cNvSpPr>
          <p:nvPr/>
        </p:nvSpPr>
        <p:spPr bwMode="auto">
          <a:xfrm>
            <a:off x="5003800" y="3068638"/>
            <a:ext cx="288131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DOBER </a:t>
            </a:r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DAN</a:t>
            </a:r>
          </a:p>
        </p:txBody>
      </p:sp>
      <p:sp>
        <p:nvSpPr>
          <p:cNvPr id="23564" name="WordArt 12"/>
          <p:cNvSpPr>
            <a:spLocks noChangeArrowheads="1" noChangeShapeType="1" noTextEdit="1"/>
          </p:cNvSpPr>
          <p:nvPr/>
        </p:nvSpPr>
        <p:spPr bwMode="auto">
          <a:xfrm>
            <a:off x="179388" y="3068638"/>
            <a:ext cx="2733675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POPOLDNE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1" grpId="0" animBg="1"/>
      <p:bldP spid="235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4580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5580062" y="1989138"/>
            <a:ext cx="1800249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zahaja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4500563" y="4292600"/>
            <a:ext cx="38877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večerja,TV, branje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3845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DOBER </a:t>
            </a:r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VEČER</a:t>
            </a:r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179388" y="3068638"/>
            <a:ext cx="2733675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VEČER</a:t>
            </a:r>
          </a:p>
        </p:txBody>
      </p:sp>
      <p:pic>
        <p:nvPicPr>
          <p:cNvPr id="24588" name="Picture 12" descr="MCj0440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844675"/>
            <a:ext cx="936625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 animBg="1"/>
      <p:bldP spid="245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5604" name="Picture 4" descr="bright_pp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132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13213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059113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5003800" y="1989138"/>
            <a:ext cx="1872456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mrak</a:t>
            </a:r>
            <a:endParaRPr lang="sl-SI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5004047" y="4437062"/>
            <a:ext cx="3096965" cy="5041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spimo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3845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LAHKO NOČ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25892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N  O  </a:t>
            </a:r>
            <a:r>
              <a:rPr lang="sl-SI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Č</a:t>
            </a:r>
            <a:endParaRPr lang="sl-SI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 animBg="1"/>
      <p:bldP spid="25610" grpId="0" animBg="1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73</Words>
  <Application>Microsoft Office PowerPoint</Application>
  <PresentationFormat>Diaprojekcija na zaslonu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Zadani dizajn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Smilja</dc:creator>
  <cp:lastModifiedBy>MATEJA</cp:lastModifiedBy>
  <cp:revision>5</cp:revision>
  <dcterms:created xsi:type="dcterms:W3CDTF">2010-02-17T22:03:55Z</dcterms:created>
  <dcterms:modified xsi:type="dcterms:W3CDTF">2013-12-11T15:36:05Z</dcterms:modified>
</cp:coreProperties>
</file>